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FE9C-CE56-454C-8924-C58D1387BCCE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74BE-2371-4FE2-AF97-3784E0571B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FE9C-CE56-454C-8924-C58D1387BCCE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74BE-2371-4FE2-AF97-3784E0571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FE9C-CE56-454C-8924-C58D1387BCCE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74BE-2371-4FE2-AF97-3784E0571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FE9C-CE56-454C-8924-C58D1387BCCE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74BE-2371-4FE2-AF97-3784E0571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FE9C-CE56-454C-8924-C58D1387BCCE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63674BE-2371-4FE2-AF97-3784E0571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FE9C-CE56-454C-8924-C58D1387BCCE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74BE-2371-4FE2-AF97-3784E0571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FE9C-CE56-454C-8924-C58D1387BCCE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74BE-2371-4FE2-AF97-3784E0571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FE9C-CE56-454C-8924-C58D1387BCCE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74BE-2371-4FE2-AF97-3784E0571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FE9C-CE56-454C-8924-C58D1387BCCE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74BE-2371-4FE2-AF97-3784E0571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FE9C-CE56-454C-8924-C58D1387BCCE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74BE-2371-4FE2-AF97-3784E0571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FE9C-CE56-454C-8924-C58D1387BCCE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74BE-2371-4FE2-AF97-3784E0571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B0FE9C-CE56-454C-8924-C58D1387BCCE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3674BE-2371-4FE2-AF97-3784E0571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Dan planeta zemlje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								22.03. 2015		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Stara Indijanska tradicija je da kada se uzme nešto sa Zemlje, morate staviti nešto natrag. Na Dan planeta Zemlje 2015. godine će biti organiziran globalni "vratiti Zemlji" događaj , kao " zahvala" za sve što nam planet daje.</a:t>
            </a:r>
            <a:br>
              <a:rPr lang="vi-VN" dirty="0" smtClean="0"/>
            </a:br>
            <a:endParaRPr lang="en-US" dirty="0"/>
          </a:p>
        </p:txBody>
      </p:sp>
      <p:pic>
        <p:nvPicPr>
          <p:cNvPr id="1026" name="Picture 2" descr="C:\Users\OSG2\Desktop\Antonela Gregić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501008"/>
            <a:ext cx="3596342" cy="2996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/>
          <a:lstStyle/>
          <a:p>
            <a:r>
              <a:rPr lang="hr-HR" dirty="0" smtClean="0"/>
              <a:t>Dan  planeta Zemlje službeno se obilježava od 1992.godine kada je tijekom Konferencije UN-a  o okolišu i razvoju u Rio de Janeiru </a:t>
            </a:r>
            <a:r>
              <a:rPr lang="vi-VN" dirty="0" smtClean="0"/>
              <a:t>usklađen dalekosežni program za promicanje održivog razvoja.</a:t>
            </a:r>
            <a:endParaRPr lang="en-US" dirty="0"/>
          </a:p>
        </p:txBody>
      </p:sp>
      <p:pic>
        <p:nvPicPr>
          <p:cNvPr id="2050" name="Picture 2" descr="C:\Users\OSG2\Desktop\Antonela Gregić\5dfdbb5d109e8d3d38fb968e6d5ed2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204864"/>
            <a:ext cx="4080271" cy="386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r>
              <a:rPr lang="en-US" sz="2400" b="0" dirty="0" err="1" smtClean="0">
                <a:solidFill>
                  <a:schemeClr val="tx1"/>
                </a:solidFill>
              </a:rPr>
              <a:t>Čuvajmo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našu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planeticu</a:t>
            </a:r>
            <a:r>
              <a:rPr lang="en-US" sz="2400" b="0" dirty="0" smtClean="0">
                <a:solidFill>
                  <a:schemeClr val="tx1"/>
                </a:solidFill>
              </a:rPr>
              <a:t> kako bi i </a:t>
            </a:r>
            <a:r>
              <a:rPr lang="en-US" sz="2400" b="0" dirty="0" err="1" smtClean="0">
                <a:solidFill>
                  <a:schemeClr val="tx1"/>
                </a:solidFill>
              </a:rPr>
              <a:t>naraštaji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iza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nas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mogli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uživati</a:t>
            </a:r>
            <a:r>
              <a:rPr lang="en-US" sz="2400" b="0" dirty="0" smtClean="0">
                <a:solidFill>
                  <a:schemeClr val="tx1"/>
                </a:solidFill>
              </a:rPr>
              <a:t> u </a:t>
            </a:r>
            <a:r>
              <a:rPr lang="en-US" sz="2400" b="0" dirty="0" err="1" smtClean="0">
                <a:solidFill>
                  <a:schemeClr val="tx1"/>
                </a:solidFill>
              </a:rPr>
              <a:t>prirodnim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ljepotama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kojih</a:t>
            </a:r>
            <a:r>
              <a:rPr lang="en-US" sz="2400" b="0" dirty="0" smtClean="0">
                <a:solidFill>
                  <a:schemeClr val="tx1"/>
                </a:solidFill>
              </a:rPr>
              <a:t> je, </a:t>
            </a:r>
            <a:r>
              <a:rPr lang="en-US" sz="2400" b="0" dirty="0" err="1" smtClean="0">
                <a:solidFill>
                  <a:schemeClr val="tx1"/>
                </a:solidFill>
              </a:rPr>
              <a:t>nažalost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sve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manje</a:t>
            </a:r>
            <a:r>
              <a:rPr lang="en-US" sz="2400" b="0" dirty="0" smtClean="0">
                <a:solidFill>
                  <a:schemeClr val="tx1"/>
                </a:solidFill>
              </a:rPr>
              <a:t>. </a:t>
            </a:r>
            <a:r>
              <a:rPr lang="en-US" sz="2400" b="0" dirty="0" err="1" smtClean="0">
                <a:solidFill>
                  <a:schemeClr val="tx1"/>
                </a:solidFill>
              </a:rPr>
              <a:t>Ljudska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ruka</a:t>
            </a:r>
            <a:r>
              <a:rPr lang="en-US" sz="2400" b="0" dirty="0" smtClean="0">
                <a:solidFill>
                  <a:schemeClr val="tx1"/>
                </a:solidFill>
              </a:rPr>
              <a:t> može </a:t>
            </a:r>
            <a:r>
              <a:rPr lang="en-US" sz="2400" b="0" dirty="0" err="1" smtClean="0">
                <a:solidFill>
                  <a:schemeClr val="tx1"/>
                </a:solidFill>
              </a:rPr>
              <a:t>jednako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moćno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uništavati</a:t>
            </a:r>
            <a:r>
              <a:rPr lang="en-US" sz="2400" b="0" dirty="0" smtClean="0">
                <a:solidFill>
                  <a:schemeClr val="tx1"/>
                </a:solidFill>
              </a:rPr>
              <a:t> i </a:t>
            </a:r>
            <a:r>
              <a:rPr lang="en-US" sz="2400" b="0" dirty="0" err="1" smtClean="0">
                <a:solidFill>
                  <a:schemeClr val="tx1"/>
                </a:solidFill>
              </a:rPr>
              <a:t>stvarati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iskoristimo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svoju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snagu</a:t>
            </a:r>
            <a:r>
              <a:rPr lang="en-US" sz="2400" b="0" dirty="0" smtClean="0">
                <a:solidFill>
                  <a:schemeClr val="tx1"/>
                </a:solidFill>
              </a:rPr>
              <a:t> za </a:t>
            </a:r>
            <a:r>
              <a:rPr lang="en-US" sz="2400" b="0" dirty="0" err="1" smtClean="0">
                <a:solidFill>
                  <a:schemeClr val="tx1"/>
                </a:solidFill>
              </a:rPr>
              <a:t>dobre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stvari</a:t>
            </a:r>
            <a:r>
              <a:rPr lang="en-US" sz="2400" b="0" dirty="0" smtClean="0">
                <a:solidFill>
                  <a:schemeClr val="tx1"/>
                </a:solidFill>
              </a:rPr>
              <a:t>.. Mi to </a:t>
            </a:r>
            <a:r>
              <a:rPr lang="en-US" sz="2400" b="0" dirty="0" err="1" smtClean="0">
                <a:solidFill>
                  <a:schemeClr val="tx1"/>
                </a:solidFill>
              </a:rPr>
              <a:t>možemo</a:t>
            </a:r>
            <a:r>
              <a:rPr lang="en-US" sz="2400" b="0" dirty="0" smtClean="0">
                <a:solidFill>
                  <a:schemeClr val="tx1"/>
                </a:solidFill>
              </a:rPr>
              <a:t>… I </a:t>
            </a:r>
            <a:r>
              <a:rPr lang="en-US" sz="2400" b="0" dirty="0" err="1" smtClean="0">
                <a:solidFill>
                  <a:schemeClr val="tx1"/>
                </a:solidFill>
              </a:rPr>
              <a:t>još</a:t>
            </a:r>
            <a:r>
              <a:rPr lang="en-US" sz="2400" b="0" dirty="0" smtClean="0">
                <a:solidFill>
                  <a:schemeClr val="tx1"/>
                </a:solidFill>
              </a:rPr>
              <a:t> uvijek </a:t>
            </a:r>
            <a:r>
              <a:rPr lang="en-US" sz="2400" b="0" dirty="0" err="1" smtClean="0">
                <a:solidFill>
                  <a:schemeClr val="tx1"/>
                </a:solidFill>
              </a:rPr>
              <a:t>nije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kasno</a:t>
            </a:r>
            <a:r>
              <a:rPr lang="en-US" sz="2400" b="0" dirty="0" smtClean="0">
                <a:solidFill>
                  <a:schemeClr val="tx1"/>
                </a:solidFill>
              </a:rPr>
              <a:t>.. </a:t>
            </a:r>
            <a:r>
              <a:rPr lang="en-US" sz="2400" b="0" dirty="0" err="1" smtClean="0">
                <a:solidFill>
                  <a:schemeClr val="tx1"/>
                </a:solidFill>
              </a:rPr>
              <a:t>iako</a:t>
            </a:r>
            <a:r>
              <a:rPr lang="en-US" sz="2400" b="0" dirty="0" smtClean="0">
                <a:solidFill>
                  <a:schemeClr val="tx1"/>
                </a:solidFill>
              </a:rPr>
              <a:t>.. </a:t>
            </a:r>
            <a:r>
              <a:rPr lang="en-US" sz="2400" b="0" dirty="0" err="1" smtClean="0">
                <a:solidFill>
                  <a:schemeClr val="tx1"/>
                </a:solidFill>
              </a:rPr>
              <a:t>kasnimo</a:t>
            </a:r>
            <a:r>
              <a:rPr lang="en-US" sz="2400" b="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open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2604596"/>
            <a:ext cx="4032448" cy="425340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r>
              <a:rPr lang="en-US" dirty="0" smtClean="0"/>
              <a:t>Priroda</a:t>
            </a:r>
            <a:r>
              <a:rPr lang="hr-HR" dirty="0" smtClean="0"/>
              <a:t> </a:t>
            </a:r>
            <a:r>
              <a:rPr lang="en-US" dirty="0" smtClean="0"/>
              <a:t>je umjetnik koju </a:t>
            </a:r>
            <a:r>
              <a:rPr lang="en-US" dirty="0" smtClean="0"/>
              <a:t>nitko </a:t>
            </a:r>
            <a:r>
              <a:rPr lang="en-US" dirty="0" smtClean="0"/>
              <a:t>ne</a:t>
            </a:r>
            <a:r>
              <a:rPr lang="hr-HR" dirty="0" smtClean="0"/>
              <a:t> </a:t>
            </a:r>
            <a:r>
              <a:rPr lang="en-US" dirty="0" smtClean="0"/>
              <a:t>može </a:t>
            </a:r>
            <a:r>
              <a:rPr lang="en-US" dirty="0" smtClean="0"/>
              <a:t>nadmašiti. </a:t>
            </a:r>
            <a:r>
              <a:rPr lang="en-US" dirty="0" smtClean="0"/>
              <a:t>Ovakvi prizori iz prirode </a:t>
            </a:r>
            <a:r>
              <a:rPr lang="en-US" dirty="0" smtClean="0"/>
              <a:t>bili su inspiracija za </a:t>
            </a:r>
            <a:r>
              <a:rPr lang="en-US" dirty="0" smtClean="0"/>
              <a:t>brojna umjetnička </a:t>
            </a:r>
            <a:r>
              <a:rPr lang="en-US" dirty="0" smtClean="0"/>
              <a:t>djela, no pogled na </a:t>
            </a:r>
            <a:r>
              <a:rPr lang="en-US" dirty="0" smtClean="0"/>
              <a:t>ov</a:t>
            </a:r>
            <a:r>
              <a:rPr lang="hr-HR" dirty="0" smtClean="0"/>
              <a:t>o</a:t>
            </a:r>
            <a:r>
              <a:rPr lang="en-US" dirty="0" smtClean="0"/>
              <a:t> </a:t>
            </a:r>
            <a:r>
              <a:rPr lang="en-US" dirty="0" smtClean="0"/>
              <a:t>dokazuje kako su </a:t>
            </a:r>
            <a:r>
              <a:rPr lang="en-US" dirty="0" smtClean="0"/>
              <a:t>planine, šume i </a:t>
            </a:r>
            <a:r>
              <a:rPr lang="en-US" dirty="0" smtClean="0"/>
              <a:t>jezera umjetnička djela </a:t>
            </a:r>
            <a:r>
              <a:rPr lang="en-US" dirty="0" smtClean="0"/>
              <a:t>sama po sebi</a:t>
            </a:r>
            <a:r>
              <a:rPr lang="hr-HR" dirty="0" smtClean="0"/>
              <a:t> 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 descr="C:\Users\OSG2\Desktop\Antonela Gregić\Planet Zeml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852936"/>
            <a:ext cx="6000750" cy="3314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60648"/>
            <a:ext cx="6423464" cy="628197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980728"/>
            <a:ext cx="7901438" cy="525804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2235"/>
            <a:ext cx="9144000" cy="682576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169</Words>
  <Application>Microsoft Office PowerPoint</Application>
  <PresentationFormat>On-screen Show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Dan planeta zemlje</vt:lpstr>
      <vt:lpstr>Slide 2</vt:lpstr>
      <vt:lpstr>Slide 3</vt:lpstr>
      <vt:lpstr>Čuvajmo našu planeticu kako bi i naraštaji iza nas mogli uživati u prirodnim ljepotama kojih je, nažalost, sve manje. Ljudska ruka može jednako moćno uništavati i stvarati, iskoristimo svoju snagu za dobre stvari.. Mi to možemo… I još uvijek nije kasno.. iako.. kasnimo…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OSG2</dc:creator>
  <cp:lastModifiedBy>OSG2</cp:lastModifiedBy>
  <cp:revision>5</cp:revision>
  <dcterms:created xsi:type="dcterms:W3CDTF">2014-12-09T12:21:51Z</dcterms:created>
  <dcterms:modified xsi:type="dcterms:W3CDTF">2015-04-21T12:24:15Z</dcterms:modified>
</cp:coreProperties>
</file>