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8.5.2014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MOJ IDOL </a:t>
            </a:r>
            <a:r>
              <a:rPr lang="hr-HR" b="1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JE.</a:t>
            </a:r>
            <a:r>
              <a:rPr lang="hr-HR" b="1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hr-HR" b="1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23353"/>
            <a:ext cx="3073524" cy="2561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31" y="2212206"/>
            <a:ext cx="3073522" cy="256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avokutnik 5"/>
          <p:cNvSpPr/>
          <p:nvPr/>
        </p:nvSpPr>
        <p:spPr>
          <a:xfrm>
            <a:off x="971600" y="4773475"/>
            <a:ext cx="2564485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Anton</a:t>
            </a:r>
            <a:br>
              <a:rPr lang="hr-H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hr-H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Maglica</a:t>
            </a:r>
            <a:endParaRPr lang="hr-H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127038" y="4784623"/>
            <a:ext cx="2513765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Mario</a:t>
            </a:r>
          </a:p>
          <a:p>
            <a:pPr algn="ctr"/>
            <a:r>
              <a:rPr lang="hr-H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Pašalić</a:t>
            </a:r>
            <a:endParaRPr lang="hr-H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5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66" y="10366"/>
            <a:ext cx="2412212" cy="18091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" y="3581333"/>
            <a:ext cx="4381500" cy="2362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"/>
            <a:ext cx="6570266" cy="3570967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5436096" y="50131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By</a:t>
            </a:r>
            <a:r>
              <a:rPr lang="hr-HR" dirty="0" smtClean="0"/>
              <a:t>: Gabriela M. Josipa 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67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>
                <a:solidFill>
                  <a:srgbClr val="7030A0"/>
                </a:solidFill>
              </a:rPr>
              <a:t>Mario </a:t>
            </a:r>
            <a:r>
              <a:rPr lang="hr-HR" dirty="0" err="1" smtClean="0">
                <a:solidFill>
                  <a:srgbClr val="7030A0"/>
                </a:solidFill>
              </a:rPr>
              <a:t>pašalić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400" dirty="0" smtClean="0"/>
              <a:t>Mario Pašalić je igrač Hajduka </a:t>
            </a:r>
          </a:p>
          <a:p>
            <a:r>
              <a:rPr lang="hr-HR" sz="2400" dirty="0" smtClean="0"/>
              <a:t>Nogometnu karijeru započeo je u lokalnom klubu NK  GOŠK  Kaštel Gomilica</a:t>
            </a:r>
          </a:p>
          <a:p>
            <a:r>
              <a:rPr lang="hr-HR" sz="2400" dirty="0" smtClean="0"/>
              <a:t>Rođen u </a:t>
            </a:r>
            <a:r>
              <a:rPr lang="hr-HR" sz="2400" dirty="0" err="1" smtClean="0"/>
              <a:t>Mainzu</a:t>
            </a:r>
            <a:r>
              <a:rPr lang="hr-HR" sz="2400" dirty="0" smtClean="0"/>
              <a:t>, 09.02.1995.</a:t>
            </a:r>
          </a:p>
          <a:p>
            <a:r>
              <a:rPr lang="hr-HR" sz="2400" dirty="0" smtClean="0"/>
              <a:t>Sa 17 god. 2012/13. zaigrao je za seniorski sastav Hajduka</a:t>
            </a:r>
          </a:p>
          <a:p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412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827584" y="980728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 smtClean="0"/>
              <a:t>Broj nastupa- 37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 smtClean="0"/>
              <a:t>Postignuti golovi- 11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 smtClean="0"/>
              <a:t>Broj pobjeda- 17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 smtClean="0"/>
              <a:t>Broj na dresu- 8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 smtClean="0"/>
              <a:t>Trenutačni tim-  Chelsea </a:t>
            </a:r>
            <a:r>
              <a:rPr lang="hr-HR" sz="2800" dirty="0" err="1" smtClean="0"/>
              <a:t>F.C</a:t>
            </a:r>
            <a:r>
              <a:rPr lang="hr-HR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 smtClean="0"/>
              <a:t>Pozicija- vezni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r-HR" sz="2800" dirty="0" smtClean="0"/>
              <a:t>Visina- 186 cm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hr-HR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31815"/>
            <a:ext cx="4741618" cy="3438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43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ANTON MAGLICA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55576" y="2492896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400" dirty="0"/>
              <a:t>n</a:t>
            </a:r>
            <a:r>
              <a:rPr lang="hr-HR" sz="2400" dirty="0" smtClean="0"/>
              <a:t>apadač Hajduka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400" dirty="0"/>
              <a:t>t</a:t>
            </a:r>
            <a:r>
              <a:rPr lang="hr-HR" sz="2400" dirty="0" smtClean="0"/>
              <a:t>renutno je igrač sa najviše postignutih golova u Hajduku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400" dirty="0"/>
              <a:t>i</a:t>
            </a:r>
            <a:r>
              <a:rPr lang="hr-HR" sz="2400" dirty="0" smtClean="0"/>
              <a:t>ma sestru Mateu i brata Vedrana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400" dirty="0" smtClean="0"/>
              <a:t>rođen je 11.11. 1991. u Brčku</a:t>
            </a:r>
            <a:r>
              <a:rPr lang="hr-HR" sz="2400" dirty="0"/>
              <a:t> </a:t>
            </a:r>
            <a:r>
              <a:rPr lang="hr-HR" sz="2400" dirty="0" smtClean="0"/>
              <a:t>u BIH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400" dirty="0"/>
              <a:t>o</a:t>
            </a:r>
            <a:r>
              <a:rPr lang="hr-HR" sz="2400" dirty="0" smtClean="0"/>
              <a:t>dbio je 400.000 € za igru u Dinamu i otišao u Hajduk</a:t>
            </a:r>
            <a:endParaRPr lang="hr-H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2400" dirty="0"/>
              <a:t>n</a:t>
            </a:r>
            <a:r>
              <a:rPr lang="hr-HR" sz="2400" dirty="0" smtClean="0"/>
              <a:t>ogometnu karijeru započinje igranjem u mlađim uzrastima NK Orašja</a:t>
            </a:r>
          </a:p>
        </p:txBody>
      </p:sp>
    </p:spTree>
    <p:extLst>
      <p:ext uri="{BB962C8B-B14F-4D97-AF65-F5344CB8AC3E}">
        <p14:creationId xmlns:p14="http://schemas.microsoft.com/office/powerpoint/2010/main" val="18494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322279" y="342900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Visina- 181 cm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Broj nastupa- 60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Postignuti golovi- 18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prosječno minuta po utakmici- 73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U sezoni 2013./14. – 12 zgoditaka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Žutih kartona u ovoj sezoni- 7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Crvenih kartona u ovoj sezoni- 0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19" y="404664"/>
            <a:ext cx="3449960" cy="344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79" y="0"/>
            <a:ext cx="3194462" cy="319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3905737" cy="2326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57" y="3067138"/>
            <a:ext cx="5265390" cy="263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5508104" y="16380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ym typeface="Wingdings" panose="05000000000000000000" pitchFamily="2" charset="2"/>
              </a:rPr>
              <a:t></a:t>
            </a:r>
            <a:r>
              <a:rPr lang="hr-HR" dirty="0" smtClean="0"/>
              <a:t>Anton Maglica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827584" y="3933056"/>
            <a:ext cx="181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Mario Pašalić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06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4860032" cy="364502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547664" y="508518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Hajdukovi navijači tj. Torcida su najvjerniji i najluđi svome klubu! </a:t>
            </a:r>
            <a:r>
              <a:rPr lang="hr-HR" dirty="0" err="1" smtClean="0"/>
              <a:t>We</a:t>
            </a:r>
            <a:r>
              <a:rPr lang="hr-HR" dirty="0" smtClean="0"/>
              <a:t> are </a:t>
            </a:r>
            <a:r>
              <a:rPr lang="hr-HR" dirty="0" err="1" smtClean="0"/>
              <a:t>proud</a:t>
            </a:r>
            <a:r>
              <a:rPr lang="hr-HR" dirty="0" smtClean="0"/>
              <a:t>!!&lt;3 &lt;3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30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5894044" cy="345638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619672" y="479715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Igor Tudor- bivši igrač, sadašnji trener Hajduka (Gospodin Čovjek)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16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5400600" cy="36004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123728" y="47971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Hajduk je do nedavno imao i svoje pivo, ali su prekinuli ugovor, a potpisati će s drugom pivovarom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23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62</TotalTime>
  <Words>214</Words>
  <Application>Microsoft Office PowerPoint</Application>
  <PresentationFormat>Prikaz na zaslonu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Visoka moda</vt:lpstr>
      <vt:lpstr>MOJ IDOL JE..</vt:lpstr>
      <vt:lpstr>      Mario pašalić</vt:lpstr>
      <vt:lpstr>PowerPointova prezentacija</vt:lpstr>
      <vt:lpstr>ANTON MAGLICA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IDOL JE..</dc:title>
  <dc:creator>OŠGorjani</dc:creator>
  <cp:lastModifiedBy>OŠGorjani</cp:lastModifiedBy>
  <cp:revision>10</cp:revision>
  <dcterms:created xsi:type="dcterms:W3CDTF">2014-05-08T09:54:05Z</dcterms:created>
  <dcterms:modified xsi:type="dcterms:W3CDTF">2014-05-08T11:04:55Z</dcterms:modified>
</cp:coreProperties>
</file>