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D2276F-D0DE-4F12-B908-C2B807C0DC86}" type="datetimeFigureOut">
              <a:rPr lang="sr-Latn-CS" smtClean="0"/>
              <a:pPr/>
              <a:t>29.12.2011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AEA0A8-20A7-45B3-AE65-ECADF8D3A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b="1" i="1" dirty="0" smtClean="0">
                <a:latin typeface="Algerian" pitchFamily="82" charset="0"/>
              </a:rPr>
              <a:t>NASILJE</a:t>
            </a:r>
            <a:endParaRPr lang="hr-HR" b="1" i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Što crtići uče djecu?</a:t>
            </a:r>
            <a:endParaRPr lang="hr-H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9763" y="2144712"/>
            <a:ext cx="4891666" cy="35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100" dirty="0" smtClean="0"/>
              <a:t>ELEKTRONIČKO NASILJE</a:t>
            </a:r>
            <a:endParaRPr lang="hr-HR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600" b="1" i="1" dirty="0" smtClean="0"/>
              <a:t>Elektroničko nasilje je nasilje koje se provodi pomoću nekih električkih uređaja ( mobitel, računalo... )</a:t>
            </a:r>
          </a:p>
          <a:p>
            <a:r>
              <a:rPr lang="hr-HR" sz="2600" b="1" i="1" dirty="0" smtClean="0"/>
              <a:t>Najčešće se upotrebljavaju ružne i pogrdne riječi, koje ostavljaju posljedice na žrtvama</a:t>
            </a:r>
          </a:p>
          <a:p>
            <a:r>
              <a:rPr lang="hr-HR" sz="2600" b="1" i="1" dirty="0" smtClean="0"/>
              <a:t>U rujnu 2008. ured Unicefa provodio je kampanju pod nazivom “Prekini lanac” kojoj je glavni cilj bio spriječiti elektroničko nasilje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600" dirty="0" smtClean="0"/>
              <a:t>Naslovna slika Unicef-ove kampanje dovoljno nam govori !!</a:t>
            </a:r>
            <a:endParaRPr lang="hr-HR" sz="26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62125" y="2649537"/>
            <a:ext cx="56197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PREPOZNATI ZLOSTAVLJANO DIJETE?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600" b="1" i="1" dirty="0" smtClean="0"/>
              <a:t>Zlostavljano dijete je bezvoljno, nezainteresirano za okolinu, povučeno ili agresivno, te ima psihičke ili fizičke simptome</a:t>
            </a:r>
          </a:p>
          <a:p>
            <a:r>
              <a:rPr lang="hr-HR" sz="2600" b="1" i="1" dirty="0" smtClean="0"/>
              <a:t>Ako zlostavljanje traje duže dijete se slabije razvija, slabije raste, ima posljedica s govorom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600" i="1" dirty="0" smtClean="0"/>
              <a:t>Zlostavljano dijete lako je prepoznatljivo!</a:t>
            </a:r>
            <a:endParaRPr lang="hr-HR" sz="2600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8491" y="2786059"/>
            <a:ext cx="485778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57750"/>
          </a:xfrm>
        </p:spPr>
        <p:txBody>
          <a:bodyPr/>
          <a:lstStyle/>
          <a:p>
            <a:r>
              <a:rPr lang="hr-HR" sz="2600" b="1" i="1" dirty="0" smtClean="0"/>
              <a:t>Zlostavljanje trebamo prijaviti jer nam je to dužnost</a:t>
            </a:r>
          </a:p>
          <a:p>
            <a:r>
              <a:rPr lang="hr-HR" sz="2600" b="1" i="1" dirty="0" smtClean="0"/>
              <a:t>Zajedničkim snagama recite</a:t>
            </a:r>
            <a:r>
              <a:rPr lang="hr-HR" dirty="0" smtClean="0"/>
              <a:t>: “</a:t>
            </a:r>
            <a:r>
              <a:rPr lang="hr-HR" b="1" dirty="0" smtClean="0"/>
              <a:t>STOP NASILJU</a:t>
            </a:r>
            <a:r>
              <a:rPr lang="hr-HR" dirty="0" smtClean="0"/>
              <a:t>!”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786058"/>
            <a:ext cx="4071966" cy="327185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Učenici: Bruno Čengić</a:t>
            </a:r>
          </a:p>
          <a:p>
            <a:pPr>
              <a:buNone/>
            </a:pPr>
            <a:r>
              <a:rPr lang="hr-HR" smtClean="0"/>
              <a:t>                     Antonio </a:t>
            </a:r>
            <a:r>
              <a:rPr lang="hr-HR" dirty="0" smtClean="0"/>
              <a:t>Mišetić</a:t>
            </a:r>
          </a:p>
          <a:p>
            <a:pPr>
              <a:buNone/>
            </a:pPr>
            <a:r>
              <a:rPr lang="hr-HR" dirty="0" smtClean="0"/>
              <a:t>                     Ines Meznarić</a:t>
            </a:r>
          </a:p>
          <a:p>
            <a:pPr>
              <a:buNone/>
            </a:pPr>
            <a:r>
              <a:rPr lang="hr-HR" dirty="0" smtClean="0"/>
              <a:t>                     Ivan Mikešić</a:t>
            </a:r>
          </a:p>
          <a:p>
            <a:pPr>
              <a:buNone/>
            </a:pPr>
            <a:r>
              <a:rPr lang="hr-HR" dirty="0" smtClean="0"/>
              <a:t>                     Dinko Radojković</a:t>
            </a:r>
          </a:p>
          <a:p>
            <a:pPr>
              <a:buNone/>
            </a:pPr>
            <a:r>
              <a:rPr lang="hr-HR" dirty="0" smtClean="0"/>
              <a:t>                     Marija Matekalo</a:t>
            </a:r>
          </a:p>
          <a:p>
            <a:pPr>
              <a:buNone/>
            </a:pPr>
            <a:r>
              <a:rPr lang="hr-HR" dirty="0" smtClean="0"/>
              <a:t>                     Helena Harambašić</a:t>
            </a:r>
          </a:p>
          <a:p>
            <a:pPr>
              <a:buNone/>
            </a:pPr>
            <a:r>
              <a:rPr lang="hr-HR" dirty="0" smtClean="0"/>
              <a:t>                     Valerija Krsnik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ŠTO JE SEKSUALNO NASILJE?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Seksualni čin, pokušaj ostvarivanja seksualnog čina, neželjeni seksualni komentar ili prijedlog koji je usmjeren protiv osobe i njezine seksualnosti</a:t>
            </a:r>
            <a:endParaRPr lang="hr-HR" sz="2400" dirty="0"/>
          </a:p>
        </p:txBody>
      </p:sp>
      <p:pic>
        <p:nvPicPr>
          <p:cNvPr id="1026" name="Picture 2" descr="C:\Documents and Settings\Administrator\Desktop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86124"/>
            <a:ext cx="4181855" cy="3132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SEKSUALNO NASILJE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i="1" dirty="0" smtClean="0"/>
              <a:t>Seksualno nasilje se najčešće događa kod mlađih uzraštaja</a:t>
            </a:r>
          </a:p>
          <a:p>
            <a:r>
              <a:rPr lang="hr-HR" sz="2400" b="1" i="1" dirty="0" smtClean="0"/>
              <a:t>Oblici seksualnog nasilja: incest, seksualno zlostavljanje, pornografija, prostitucija, trgovanje, seksulano zlostavljanje sa strane vršnjaka</a:t>
            </a:r>
          </a:p>
          <a:p>
            <a:r>
              <a:rPr lang="hr-HR" sz="2400" b="1" i="1" dirty="0" smtClean="0"/>
              <a:t>Većina zlostavljanja su sa strane poznanika (rodbine, prijatelja...)</a:t>
            </a:r>
          </a:p>
          <a:p>
            <a:r>
              <a:rPr lang="hr-HR" sz="2400" b="1" i="1" dirty="0" smtClean="0"/>
              <a:t>Počinitelji seksualnog nasilja nisu uvijek odrasli, mogu biti i vršnjaci te djece </a:t>
            </a:r>
          </a:p>
          <a:p>
            <a:endParaRPr lang="hr-HR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i="1" dirty="0" smtClean="0"/>
              <a:t>U seksualnom nasilju najviše stradavaju djeca: njihovo se mentalno stanje uništi, osjećaju krivnju, povuku se u sebe, budu potišteni...</a:t>
            </a:r>
          </a:p>
          <a:p>
            <a:r>
              <a:rPr lang="hr-HR" sz="2600" b="1" i="1" dirty="0" smtClean="0"/>
              <a:t>Ako su počinitelji djeca teško će se desiti da će to djete ponovno počiniti taj čin</a:t>
            </a:r>
          </a:p>
          <a:p>
            <a:r>
              <a:rPr lang="hr-HR" sz="2600" b="1" i="1" dirty="0" smtClean="0"/>
              <a:t>Djeci koja su to proživjela potrebna je psihološka i medicinska pomoć</a:t>
            </a:r>
          </a:p>
          <a:p>
            <a:endParaRPr lang="hr-HR" sz="2300" b="1" i="1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VERBALNO NASILJE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b="1" i="1" dirty="0" smtClean="0"/>
              <a:t>Verbalno nasilje je nasilje rječima</a:t>
            </a:r>
            <a:endParaRPr lang="hr-HR" sz="2200" b="1" i="1" dirty="0"/>
          </a:p>
        </p:txBody>
      </p:sp>
      <p:pic>
        <p:nvPicPr>
          <p:cNvPr id="2050" name="Picture 2" descr="C:\Documents and Settings\Administrator\Desktop\verbalno_nasil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00306"/>
            <a:ext cx="4381531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b="1" i="1" dirty="0" smtClean="0"/>
              <a:t>U verbalnome nasilju osnovni su instrument grube i uvredljive riječi sa ciljem povrijeđivanja druge strane</a:t>
            </a:r>
          </a:p>
          <a:p>
            <a:r>
              <a:rPr lang="hr-HR" sz="2600" b="1" i="1" dirty="0" smtClean="0"/>
              <a:t>Podrazumijeva se: neprestano zadirkivanje, nazivanje pogrdnim imenima, uvrede...</a:t>
            </a:r>
          </a:p>
          <a:p>
            <a:r>
              <a:rPr lang="hr-HR" sz="2600" b="1" i="1" dirty="0" smtClean="0"/>
              <a:t>Ovu vrstu nasilja najjednostavnije je provesti jer se najčešće događa u vrlo kratkome vremenu, ali svjedeno ostavlja velike posljedice</a:t>
            </a:r>
            <a:endParaRPr lang="hr-HR" sz="26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571504"/>
          </a:xfrm>
        </p:spPr>
        <p:txBody>
          <a:bodyPr>
            <a:noAutofit/>
          </a:bodyPr>
          <a:lstStyle/>
          <a:p>
            <a:r>
              <a:rPr lang="hr-HR" sz="2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nasilje ostavlja velike tragove na čovjeku</a:t>
            </a:r>
            <a:endParaRPr lang="hr-HR" sz="2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62187" y="2863850"/>
            <a:ext cx="4619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FIZIČKO NASILJE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600" b="1" i="1" dirty="0" smtClean="0"/>
              <a:t>U fizičkom nasilju upotrebljava se fizička sila, uz ili bez drugih sredstava</a:t>
            </a:r>
          </a:p>
          <a:p>
            <a:r>
              <a:rPr lang="hr-HR" sz="2600" b="1" i="1" dirty="0" smtClean="0"/>
              <a:t>Jednom rečenicom : “Fizičko je nasilje namjerno nanošenje tjelesnih ozlijeda”</a:t>
            </a:r>
          </a:p>
          <a:p>
            <a:r>
              <a:rPr lang="hr-HR" sz="2600" b="1" i="1" dirty="0" smtClean="0"/>
              <a:t>Najčešće se događa u školskim ustanovama ili obiteljskim domovima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428736"/>
            <a:ext cx="8358214" cy="857256"/>
          </a:xfrm>
        </p:spPr>
        <p:txBody>
          <a:bodyPr>
            <a:normAutofit/>
          </a:bodyPr>
          <a:lstStyle/>
          <a:p>
            <a:r>
              <a:rPr lang="hr-HR" sz="2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Primjer fizičkog zlostavljanja u školi</a:t>
            </a:r>
            <a:endParaRPr lang="hr-HR" sz="2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0750" y="2520950"/>
            <a:ext cx="47625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</TotalTime>
  <Words>393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NASILJE</vt:lpstr>
      <vt:lpstr>ŠTO JE SEKSUALNO NASILJE?</vt:lpstr>
      <vt:lpstr>             SEKSUALNO NASILJE</vt:lpstr>
      <vt:lpstr>Slide 4</vt:lpstr>
      <vt:lpstr>VERBALNO NASILJE</vt:lpstr>
      <vt:lpstr>Slide 6</vt:lpstr>
      <vt:lpstr>To nasilje ostavlja velike tragove na čovjeku</vt:lpstr>
      <vt:lpstr>FIZIČKO NASILJE</vt:lpstr>
      <vt:lpstr>Primjer fizičkog zlostavljanja u školi</vt:lpstr>
      <vt:lpstr>Što crtići uče djecu?</vt:lpstr>
      <vt:lpstr>ELEKTRONIČKO NASILJE</vt:lpstr>
      <vt:lpstr>Naslovna slika Unicef-ove kampanje dovoljno nam govori !!</vt:lpstr>
      <vt:lpstr>KAKO PREPOZNATI ZLOSTAVLJANO DIJETE?</vt:lpstr>
      <vt:lpstr>Zlostavljano dijete lako je prepoznatljivo!</vt:lpstr>
      <vt:lpstr>Zaključak :</vt:lpstr>
      <vt:lpstr>Slide 16</vt:lpstr>
    </vt:vector>
  </TitlesOfParts>
  <Company>eXPerience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NASILJE</dc:title>
  <dc:creator>eXPerience</dc:creator>
  <cp:lastModifiedBy>eXPerience</cp:lastModifiedBy>
  <cp:revision>14</cp:revision>
  <dcterms:created xsi:type="dcterms:W3CDTF">2011-12-13T21:36:50Z</dcterms:created>
  <dcterms:modified xsi:type="dcterms:W3CDTF">2011-12-29T12:32:05Z</dcterms:modified>
</cp:coreProperties>
</file>