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FF"/>
    <a:srgbClr val="D99694"/>
    <a:srgbClr val="FF00FF"/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B6BC-22BC-40BB-9B57-D4047858DF5B}" type="datetimeFigureOut">
              <a:rPr lang="hr-HR" smtClean="0"/>
              <a:pPr/>
              <a:t>11.3.2014.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57A5-5EF6-40DF-B5B6-432A9E8F4B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143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B6BC-22BC-40BB-9B57-D4047858DF5B}" type="datetimeFigureOut">
              <a:rPr lang="hr-HR" smtClean="0"/>
              <a:pPr/>
              <a:t>11.3.2014.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57A5-5EF6-40DF-B5B6-432A9E8F4B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36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B6BC-22BC-40BB-9B57-D4047858DF5B}" type="datetimeFigureOut">
              <a:rPr lang="hr-HR" smtClean="0"/>
              <a:pPr/>
              <a:t>11.3.2014.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57A5-5EF6-40DF-B5B6-432A9E8F4B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15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B6BC-22BC-40BB-9B57-D4047858DF5B}" type="datetimeFigureOut">
              <a:rPr lang="hr-HR" smtClean="0"/>
              <a:pPr/>
              <a:t>11.3.2014.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57A5-5EF6-40DF-B5B6-432A9E8F4B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500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B6BC-22BC-40BB-9B57-D4047858DF5B}" type="datetimeFigureOut">
              <a:rPr lang="hr-HR" smtClean="0"/>
              <a:pPr/>
              <a:t>11.3.2014.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57A5-5EF6-40DF-B5B6-432A9E8F4B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413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B6BC-22BC-40BB-9B57-D4047858DF5B}" type="datetimeFigureOut">
              <a:rPr lang="hr-HR" smtClean="0"/>
              <a:pPr/>
              <a:t>11.3.2014.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57A5-5EF6-40DF-B5B6-432A9E8F4B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787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B6BC-22BC-40BB-9B57-D4047858DF5B}" type="datetimeFigureOut">
              <a:rPr lang="hr-HR" smtClean="0"/>
              <a:pPr/>
              <a:t>11.3.2014.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57A5-5EF6-40DF-B5B6-432A9E8F4B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338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B6BC-22BC-40BB-9B57-D4047858DF5B}" type="datetimeFigureOut">
              <a:rPr lang="hr-HR" smtClean="0"/>
              <a:pPr/>
              <a:t>11.3.2014.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57A5-5EF6-40DF-B5B6-432A9E8F4B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42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B6BC-22BC-40BB-9B57-D4047858DF5B}" type="datetimeFigureOut">
              <a:rPr lang="hr-HR" smtClean="0"/>
              <a:pPr/>
              <a:t>11.3.2014.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57A5-5EF6-40DF-B5B6-432A9E8F4B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888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B6BC-22BC-40BB-9B57-D4047858DF5B}" type="datetimeFigureOut">
              <a:rPr lang="hr-HR" smtClean="0"/>
              <a:pPr/>
              <a:t>11.3.2014.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57A5-5EF6-40DF-B5B6-432A9E8F4B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741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B6BC-22BC-40BB-9B57-D4047858DF5B}" type="datetimeFigureOut">
              <a:rPr lang="hr-HR" smtClean="0"/>
              <a:pPr/>
              <a:t>11.3.2014.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57A5-5EF6-40DF-B5B6-432A9E8F4B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458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4B6BC-22BC-40BB-9B57-D4047858DF5B}" type="datetimeFigureOut">
              <a:rPr lang="hr-HR" smtClean="0"/>
              <a:pPr/>
              <a:t>11.3.2014.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A57A5-5EF6-40DF-B5B6-432A9E8F4B2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088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2">
                <a:lumMod val="60000"/>
                <a:lumOff val="40000"/>
              </a:schemeClr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874689"/>
          </a:xfrm>
        </p:spPr>
        <p:txBody>
          <a:bodyPr>
            <a:noAutofit/>
          </a:bodyPr>
          <a:lstStyle/>
          <a:p>
            <a:r>
              <a:rPr lang="hr-HR" sz="72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KOZMETIKA KROZ POVIJEST</a:t>
            </a:r>
            <a:endParaRPr lang="hr-HR" sz="72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2794">
            <a:off x="634907" y="2573509"/>
            <a:ext cx="2689865" cy="378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7709">
            <a:off x="3257863" y="3676033"/>
            <a:ext cx="2929212" cy="219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682">
            <a:off x="6083036" y="2767273"/>
            <a:ext cx="2763955" cy="322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9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2">
                <a:lumMod val="60000"/>
                <a:lumOff val="40000"/>
              </a:schemeClr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u="sng" dirty="0" smtClean="0"/>
              <a:t>1990-te</a:t>
            </a:r>
            <a:endParaRPr lang="hr-H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 modu se 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opet vratio blaži</a:t>
            </a: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prirodniji makeup look.</a:t>
            </a: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ošlo je do velike proizvodnje kozmetike, pogotovo pudera koji su tih godina bili puno lakši i blaži nego što su to bili u desetljeću ranije.</a:t>
            </a:r>
            <a:endParaRPr lang="hr-H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461086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67" y="3717032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0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000"/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0"/>
            <a:ext cx="7772400" cy="1470025"/>
          </a:xfrm>
        </p:spPr>
        <p:txBody>
          <a:bodyPr/>
          <a:lstStyle/>
          <a:p>
            <a:pPr algn="l"/>
            <a:r>
              <a:rPr lang="hr-HR" u="sng" dirty="0" smtClean="0"/>
              <a:t>2000-2014.g</a:t>
            </a:r>
            <a:endParaRPr lang="hr-HR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702" y="1484784"/>
            <a:ext cx="4064496" cy="4298032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Sve nijanse ruža i sjenila</a:t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>Nova uporaba: BB krema se koristila ujemsto pudera</a:t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>CC krema </a:t>
            </a:r>
            <a:r>
              <a:rPr lang="hr-HR" dirty="0" smtClean="0">
                <a:solidFill>
                  <a:schemeClr val="tx1"/>
                </a:solidFill>
              </a:rPr>
              <a:t>ima </a:t>
            </a:r>
            <a:r>
              <a:rPr lang="hr-HR" dirty="0" smtClean="0">
                <a:solidFill>
                  <a:schemeClr val="tx1"/>
                </a:solidFill>
              </a:rPr>
              <a:t>sve </a:t>
            </a:r>
            <a:r>
              <a:rPr lang="hr-HR" dirty="0" smtClean="0">
                <a:solidFill>
                  <a:schemeClr val="tx1"/>
                </a:solidFill>
              </a:rPr>
              <a:t>njegujuće </a:t>
            </a:r>
            <a:r>
              <a:rPr lang="hr-HR" dirty="0" smtClean="0">
                <a:solidFill>
                  <a:schemeClr val="tx1"/>
                </a:solidFill>
              </a:rPr>
              <a:t>karakteristike i jaču prikrivnu moć.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376514" cy="500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0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2">
                <a:lumMod val="60000"/>
                <a:lumOff val="40000"/>
              </a:schemeClr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u="sng" dirty="0" smtClean="0"/>
              <a:t>1910-te</a:t>
            </a:r>
            <a:endParaRPr lang="hr-H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37444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T.L. Williams je 1910.g kreirao prvu maskaru koju je nazvao po svojoj sestri Mabel,te maskara dobiva ime Maybelline. Iste godine nastaju Max factor, L’Oreal i sl. 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6742"/>
            <a:ext cx="3246097" cy="354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95327"/>
            <a:ext cx="3715308" cy="15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73216"/>
            <a:ext cx="37052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8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2">
                <a:lumMod val="60000"/>
                <a:lumOff val="40000"/>
              </a:schemeClr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49" y="269776"/>
            <a:ext cx="8229600" cy="1143000"/>
          </a:xfrm>
        </p:spPr>
        <p:txBody>
          <a:bodyPr/>
          <a:lstStyle/>
          <a:p>
            <a:pPr algn="l"/>
            <a:r>
              <a:rPr lang="hr-HR" u="sng" dirty="0" smtClean="0"/>
              <a:t>1920-te</a:t>
            </a:r>
            <a:endParaRPr lang="hr-H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910385"/>
            <a:ext cx="3970784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Nanosila se crna olovka u debelom sloju slično današnjem smokey look-u. Bila je dostupna samo crvena nijansa ruža, obrve su čupale da budu jako tanke.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4"/>
            <a:ext cx="3745075" cy="21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3009"/>
            <a:ext cx="3024336" cy="237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7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2">
                <a:lumMod val="60000"/>
                <a:lumOff val="40000"/>
              </a:schemeClr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u="sng" dirty="0" smtClean="0"/>
              <a:t>1930-te</a:t>
            </a:r>
            <a:endParaRPr lang="hr-H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Obrve i dalje tanke, ali oblikovane u luk.</a:t>
            </a:r>
            <a:b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Usne crvene i prirodna boja usana.</a:t>
            </a:r>
            <a:b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Nokti su bili crveni.</a:t>
            </a:r>
            <a:b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Također su obraze imali roskaste ili breskvaste boje.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124">
            <a:off x="6008759" y="3637029"/>
            <a:ext cx="2371599" cy="268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19899"/>
            <a:ext cx="4435860" cy="180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0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2">
                <a:lumMod val="60000"/>
                <a:lumOff val="40000"/>
              </a:schemeClr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u="sng" dirty="0" smtClean="0"/>
              <a:t>1940-te</a:t>
            </a:r>
            <a:endParaRPr lang="hr-H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1340768"/>
            <a:ext cx="5626968" cy="3124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Počelo je doba prirodnijeg makeup-a. Njegovala se prirodna boja puti,obrazi roskasti i sjajni i duge trepavice. Crveni ruž se i dalje koristio s tim da je gornja usna zaobljena.</a:t>
            </a:r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304256" cy="336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81128"/>
            <a:ext cx="3744416" cy="181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2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2">
                <a:lumMod val="60000"/>
                <a:lumOff val="40000"/>
              </a:schemeClr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u="sng" dirty="0" smtClean="0"/>
              <a:t>1950-te</a:t>
            </a:r>
            <a:endParaRPr lang="hr-H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Počele su se koristiti izraženije boje, obrazi su bili roskasti, usne su i dalje bile crvene, no koristile su se i neke druge, blaže, nijanse. Obrve su bile jako izražene, mnogo deblje nego što su to bile prijašnjih razdoblja, a u uporabu je došao i tekući tuš.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072"/>
            <a:ext cx="4375373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8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2">
                <a:lumMod val="60000"/>
                <a:lumOff val="40000"/>
              </a:schemeClr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116632"/>
            <a:ext cx="8229600" cy="1143000"/>
          </a:xfrm>
        </p:spPr>
        <p:txBody>
          <a:bodyPr/>
          <a:lstStyle/>
          <a:p>
            <a:pPr algn="l"/>
            <a:r>
              <a:rPr lang="hr-HR" u="sng" dirty="0" smtClean="0"/>
              <a:t>1960-te</a:t>
            </a:r>
            <a:endParaRPr lang="hr-H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3826768" cy="51411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Tih godina se počelo i sa kistovima za šminkanje, točnije, Mary Quant je poticala žene na korištenje kistova za nanošenje tuša za oči i rumenila. Osim toga, proizvedeno je više različitih nijansi rumenila i ruževa.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3219190" cy="225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70" y="3477165"/>
            <a:ext cx="2932866" cy="271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6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2">
                <a:lumMod val="60000"/>
                <a:lumOff val="40000"/>
              </a:schemeClr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u="sng" dirty="0" smtClean="0"/>
              <a:t>1970-te</a:t>
            </a:r>
            <a:endParaRPr lang="hr-H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70-ih godina se njegovao se ponajviše prirodan look. Šminke je bilo jedva u tragovima, eventualno nekakvo sjenilo.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5184576" cy="284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3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2">
                <a:lumMod val="60000"/>
                <a:lumOff val="40000"/>
              </a:schemeClr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u="sng" dirty="0" smtClean="0"/>
              <a:t>1980-te</a:t>
            </a:r>
            <a:endParaRPr lang="hr-H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1916832"/>
            <a:ext cx="3250704" cy="452596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Šminka je bila u skladu sa odjećom,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koja je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bila šarolika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vi-V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upadljivih i snažnih boja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1" y="1700808"/>
            <a:ext cx="3744416" cy="454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8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291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KOZMETIKA KROZ POVIJEST</vt:lpstr>
      <vt:lpstr>1910-te</vt:lpstr>
      <vt:lpstr>1920-te</vt:lpstr>
      <vt:lpstr>1930-te</vt:lpstr>
      <vt:lpstr>1940-te</vt:lpstr>
      <vt:lpstr>1950-te</vt:lpstr>
      <vt:lpstr>1960-te</vt:lpstr>
      <vt:lpstr>1970-te</vt:lpstr>
      <vt:lpstr>1980-te</vt:lpstr>
      <vt:lpstr>1990-te</vt:lpstr>
      <vt:lpstr>2000-2014.g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KOZMETIKA KROZ POVIJEST</dc:title>
  <dc:creator>User</dc:creator>
  <cp:lastModifiedBy>User</cp:lastModifiedBy>
  <cp:revision>13</cp:revision>
  <dcterms:created xsi:type="dcterms:W3CDTF">2014-02-24T15:41:55Z</dcterms:created>
  <dcterms:modified xsi:type="dcterms:W3CDTF">2014-03-11T20:22:35Z</dcterms:modified>
</cp:coreProperties>
</file>