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9" r:id="rId11"/>
    <p:sldId id="268" r:id="rId12"/>
    <p:sldId id="271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2242-BF37-47CA-9D83-D3BE65B2901B}" type="datetimeFigureOut">
              <a:rPr lang="sr-Latn-CS" smtClean="0"/>
              <a:pPr/>
              <a:t>7.3.2014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5EC1-A99B-43D8-AF07-CFC48B8BDB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2242-BF37-47CA-9D83-D3BE65B2901B}" type="datetimeFigureOut">
              <a:rPr lang="sr-Latn-CS" smtClean="0"/>
              <a:pPr/>
              <a:t>7.3.2014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5EC1-A99B-43D8-AF07-CFC48B8BDB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2242-BF37-47CA-9D83-D3BE65B2901B}" type="datetimeFigureOut">
              <a:rPr lang="sr-Latn-CS" smtClean="0"/>
              <a:pPr/>
              <a:t>7.3.2014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5EC1-A99B-43D8-AF07-CFC48B8BDB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2242-BF37-47CA-9D83-D3BE65B2901B}" type="datetimeFigureOut">
              <a:rPr lang="sr-Latn-CS" smtClean="0"/>
              <a:pPr/>
              <a:t>7.3.2014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5EC1-A99B-43D8-AF07-CFC48B8BDB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2242-BF37-47CA-9D83-D3BE65B2901B}" type="datetimeFigureOut">
              <a:rPr lang="sr-Latn-CS" smtClean="0"/>
              <a:pPr/>
              <a:t>7.3.2014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5EC1-A99B-43D8-AF07-CFC48B8BDB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2242-BF37-47CA-9D83-D3BE65B2901B}" type="datetimeFigureOut">
              <a:rPr lang="sr-Latn-CS" smtClean="0"/>
              <a:pPr/>
              <a:t>7.3.2014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5EC1-A99B-43D8-AF07-CFC48B8BDB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2242-BF37-47CA-9D83-D3BE65B2901B}" type="datetimeFigureOut">
              <a:rPr lang="sr-Latn-CS" smtClean="0"/>
              <a:pPr/>
              <a:t>7.3.2014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5EC1-A99B-43D8-AF07-CFC48B8BDB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2242-BF37-47CA-9D83-D3BE65B2901B}" type="datetimeFigureOut">
              <a:rPr lang="sr-Latn-CS" smtClean="0"/>
              <a:pPr/>
              <a:t>7.3.2014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5EC1-A99B-43D8-AF07-CFC48B8BDB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2242-BF37-47CA-9D83-D3BE65B2901B}" type="datetimeFigureOut">
              <a:rPr lang="sr-Latn-CS" smtClean="0"/>
              <a:pPr/>
              <a:t>7.3.2014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5EC1-A99B-43D8-AF07-CFC48B8BDB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2242-BF37-47CA-9D83-D3BE65B2901B}" type="datetimeFigureOut">
              <a:rPr lang="sr-Latn-CS" smtClean="0"/>
              <a:pPr/>
              <a:t>7.3.2014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5EC1-A99B-43D8-AF07-CFC48B8BDB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2242-BF37-47CA-9D83-D3BE65B2901B}" type="datetimeFigureOut">
              <a:rPr lang="sr-Latn-CS" smtClean="0"/>
              <a:pPr/>
              <a:t>7.3.2014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C05EC1-A99B-43D8-AF07-CFC48B8BDB7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352242-BF37-47CA-9D83-D3BE65B2901B}" type="datetimeFigureOut">
              <a:rPr lang="sr-Latn-CS" smtClean="0"/>
              <a:pPr/>
              <a:t>7.3.2014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C05EC1-A99B-43D8-AF07-CFC48B8BDB7A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MAŠKARE 2014.</a:t>
            </a:r>
            <a:endParaRPr lang="hr-HR" dirty="0"/>
          </a:p>
        </p:txBody>
      </p:sp>
      <p:pic>
        <p:nvPicPr>
          <p:cNvPr id="4" name="Content Placeholder 3" descr="1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            ODMARALI USPUT</a:t>
            </a:r>
            <a:endParaRPr lang="hr-HR" dirty="0"/>
          </a:p>
        </p:txBody>
      </p:sp>
      <p:pic>
        <p:nvPicPr>
          <p:cNvPr id="4" name="Content Placeholder 3" descr="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JELI I PILI</a:t>
            </a:r>
            <a:endParaRPr lang="hr-HR" dirty="0"/>
          </a:p>
        </p:txBody>
      </p:sp>
      <p:pic>
        <p:nvPicPr>
          <p:cNvPr id="10" name="Content Placeholder 9" descr="1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Content Placeholder 5" descr="1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 SMO UMORNI</a:t>
            </a:r>
            <a:endParaRPr lang="hr-HR" dirty="0"/>
          </a:p>
        </p:txBody>
      </p:sp>
      <p:pic>
        <p:nvPicPr>
          <p:cNvPr id="4" name="Content Placeholder 3" descr="1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BAŠ SMO VESELI</a:t>
            </a:r>
            <a:endParaRPr lang="hr-HR" dirty="0"/>
          </a:p>
        </p:txBody>
      </p:sp>
      <p:pic>
        <p:nvPicPr>
          <p:cNvPr id="5" name="Content Placeholder 4" descr="1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Content Placeholder 5" descr="1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MIJAU,CIJU</a:t>
            </a:r>
            <a:endParaRPr lang="hr-HR" dirty="0"/>
          </a:p>
        </p:txBody>
      </p:sp>
      <p:pic>
        <p:nvPicPr>
          <p:cNvPr id="12" name="Content Placeholder 11" descr="1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2845" y="2500306"/>
            <a:ext cx="4357716" cy="3357587"/>
          </a:xfrm>
        </p:spPr>
      </p:pic>
      <p:pic>
        <p:nvPicPr>
          <p:cNvPr id="15" name="Content Placeholder 14" descr="1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24365" y="2576503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BILO JE BEBA,KUHARA</a:t>
            </a:r>
            <a:endParaRPr lang="hr-HR" dirty="0"/>
          </a:p>
        </p:txBody>
      </p:sp>
      <p:pic>
        <p:nvPicPr>
          <p:cNvPr id="8" name="Content Placeholder 7" descr="1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3912217">
            <a:off x="488151" y="2875234"/>
            <a:ext cx="4038600" cy="3028950"/>
          </a:xfrm>
        </p:spPr>
      </p:pic>
      <p:pic>
        <p:nvPicPr>
          <p:cNvPr id="6" name="Content Placeholder 5" descr="1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859694">
            <a:off x="4648200" y="2623344"/>
            <a:ext cx="4038600" cy="3028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LIKOVA IZ BAJKI</a:t>
            </a:r>
            <a:endParaRPr lang="hr-HR" dirty="0"/>
          </a:p>
        </p:txBody>
      </p:sp>
      <p:pic>
        <p:nvPicPr>
          <p:cNvPr id="5" name="Content Placeholder 4" descr="1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4782920">
            <a:off x="331400" y="2743014"/>
            <a:ext cx="4038600" cy="3028950"/>
          </a:xfrm>
        </p:spPr>
      </p:pic>
      <p:pic>
        <p:nvPicPr>
          <p:cNvPr id="6" name="Content Placeholder 5" descr="1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286927">
            <a:off x="4567933" y="2905188"/>
            <a:ext cx="4038600" cy="3028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 KNJIGA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Content Placeholder 6" descr="11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3932099">
            <a:off x="695567" y="2522660"/>
            <a:ext cx="4039985" cy="3029989"/>
          </a:xfrm>
        </p:spPr>
      </p:pic>
      <p:pic>
        <p:nvPicPr>
          <p:cNvPr id="10" name="Content Placeholder 9" descr="1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6231680">
            <a:off x="4864008" y="1594918"/>
            <a:ext cx="4039985" cy="302998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 FILMOVA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Content Placeholder 6" descr="15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38828" y="2813951"/>
            <a:ext cx="4039985" cy="3029989"/>
          </a:xfrm>
        </p:spPr>
      </p:pic>
      <p:pic>
        <p:nvPicPr>
          <p:cNvPr id="8" name="Content Placeholder 7" descr="13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922862"/>
            <a:ext cx="4039985" cy="302998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LIJEČNICA I DAMA</a:t>
            </a:r>
            <a:endParaRPr lang="hr-HR" dirty="0"/>
          </a:p>
        </p:txBody>
      </p:sp>
      <p:pic>
        <p:nvPicPr>
          <p:cNvPr id="4" name="Content Placeholder 3" descr="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UŽIVALI SMO 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Content Placeholder 6" descr="12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922862"/>
            <a:ext cx="4039985" cy="3029989"/>
          </a:xfrm>
        </p:spPr>
      </p:pic>
      <p:pic>
        <p:nvPicPr>
          <p:cNvPr id="8" name="Content Placeholder 7" descr="12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922862"/>
            <a:ext cx="4039985" cy="302998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31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MAŠKARE 2014.</vt:lpstr>
      <vt:lpstr>BAŠ SMO VESELI</vt:lpstr>
      <vt:lpstr>MIJAU,CIJU</vt:lpstr>
      <vt:lpstr>BILO JE BEBA,KUHARA</vt:lpstr>
      <vt:lpstr>LIKOVA IZ BAJKI</vt:lpstr>
      <vt:lpstr>IZ KNJIGA</vt:lpstr>
      <vt:lpstr>I FILMOVA</vt:lpstr>
      <vt:lpstr>LIJEČNICA I DAMA</vt:lpstr>
      <vt:lpstr>UŽIVALI SMO </vt:lpstr>
      <vt:lpstr>            ODMARALI USPUT</vt:lpstr>
      <vt:lpstr>JELI I PILI</vt:lpstr>
      <vt:lpstr>AL SMO UMORNI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MAŠKARE 2014.</dc:title>
  <dc:creator>comp</dc:creator>
  <cp:lastModifiedBy>comp</cp:lastModifiedBy>
  <cp:revision>7</cp:revision>
  <dcterms:created xsi:type="dcterms:W3CDTF">2014-03-07T10:47:15Z</dcterms:created>
  <dcterms:modified xsi:type="dcterms:W3CDTF">2014-03-07T11:42:54Z</dcterms:modified>
</cp:coreProperties>
</file>